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9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2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3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3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3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2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EAC-E779-4843-8452-3E4228FFDD80}" type="datetimeFigureOut">
              <a:rPr lang="en-US" smtClean="0"/>
              <a:t>02/07/2013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83D3-82A0-BE40-A5C3-8C9A0714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3395" y="3198245"/>
            <a:ext cx="148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Thank You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117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8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55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</Words>
  <Application>Microsoft Macintosh PowerPoint</Application>
  <PresentationFormat>On-screen Show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the Arts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Authorised User</dc:creator>
  <cp:lastModifiedBy>Authorised User</cp:lastModifiedBy>
  <cp:revision>2</cp:revision>
  <dcterms:created xsi:type="dcterms:W3CDTF">2013-07-02T10:46:38Z</dcterms:created>
  <dcterms:modified xsi:type="dcterms:W3CDTF">2013-07-02T10:54:16Z</dcterms:modified>
</cp:coreProperties>
</file>